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9" r:id="rId4"/>
    <p:sldId id="258" r:id="rId5"/>
    <p:sldId id="271" r:id="rId6"/>
    <p:sldId id="261" r:id="rId7"/>
    <p:sldId id="262" r:id="rId8"/>
    <p:sldId id="263" r:id="rId9"/>
    <p:sldId id="273" r:id="rId10"/>
    <p:sldId id="280" r:id="rId11"/>
    <p:sldId id="281" r:id="rId12"/>
    <p:sldId id="264" r:id="rId13"/>
    <p:sldId id="265" r:id="rId14"/>
    <p:sldId id="278" r:id="rId15"/>
    <p:sldId id="277" r:id="rId16"/>
    <p:sldId id="276" r:id="rId17"/>
    <p:sldId id="279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32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15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2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96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8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030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354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08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13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9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96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34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9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771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9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455C-530A-4CCC-8BC2-C9CBD6563953}" type="datetimeFigureOut">
              <a:rPr lang="zh-TW" altLang="en-US" smtClean="0"/>
              <a:t>2019/11/14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6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rQNefMqTW9k8SXLJ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339634" y="2194559"/>
            <a:ext cx="8577317" cy="968002"/>
          </a:xfrm>
        </p:spPr>
        <p:txBody>
          <a:bodyPr/>
          <a:lstStyle/>
          <a:p>
            <a:r>
              <a:rPr lang="zh-TW" altLang="en-US" b="1" dirty="0" smtClean="0"/>
              <a:t>中臺科技大</a:t>
            </a:r>
            <a:r>
              <a:rPr lang="zh-TW" altLang="en-US" b="1" dirty="0"/>
              <a:t>學</a:t>
            </a:r>
            <a:r>
              <a:rPr lang="en-US" altLang="zh-TW" b="1" dirty="0" smtClean="0"/>
              <a:t>108-1</a:t>
            </a:r>
            <a:r>
              <a:rPr lang="zh-TW" altLang="zh-TW" b="1" dirty="0" smtClean="0"/>
              <a:t>學期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94747" y="3162561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zh-TW" sz="4800" b="1" dirty="0"/>
              <a:t>社團學會聯合例會</a:t>
            </a:r>
            <a:r>
              <a:rPr lang="en-US" altLang="zh-TW" sz="4800" b="1" dirty="0" smtClean="0"/>
              <a:t>(</a:t>
            </a:r>
            <a:r>
              <a:rPr lang="zh-TW" altLang="en-US" sz="4800" b="1" dirty="0" smtClean="0"/>
              <a:t>三</a:t>
            </a:r>
            <a:r>
              <a:rPr lang="en-US" altLang="zh-TW" sz="4800" b="1" dirty="0" smtClean="0"/>
              <a:t>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192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0511" y="30392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/>
              <a:t>評議委員會報告</a:t>
            </a:r>
            <a:endParaRPr lang="zh-TW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4347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評議會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選舉日期：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4/21</a:t>
            </a:r>
          </a:p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候選人登記時間：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2/24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3/11</a:t>
            </a:r>
          </a:p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每系出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位志工</a:t>
            </a:r>
          </a:p>
        </p:txBody>
      </p:sp>
    </p:spTree>
    <p:extLst>
      <p:ext uri="{BB962C8B-B14F-4D97-AF65-F5344CB8AC3E}">
        <p14:creationId xmlns:p14="http://schemas.microsoft.com/office/powerpoint/2010/main" val="3594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0511" y="30392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/>
              <a:t>學生活動中心報告</a:t>
            </a:r>
            <a:endParaRPr lang="zh-TW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703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事項宣達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當選證書與公文已製作完成，請各社團檢查是否有誤，並記得去更改社團帳戶名稱，以免造成日後作業上的不便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詢問各系學會與社團正名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4631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事項宣達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2202" y="1193075"/>
            <a:ext cx="8963055" cy="73732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器材申購，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目前已送往秘書室專責小組審議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85967"/>
              </p:ext>
            </p:extLst>
          </p:nvPr>
        </p:nvGraphicFramePr>
        <p:xfrm>
          <a:off x="528662" y="455052"/>
          <a:ext cx="4104298" cy="606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712">
                  <a:extLst>
                    <a:ext uri="{9D8B030D-6E8A-4147-A177-3AD203B41FA5}">
                      <a16:colId xmlns:a16="http://schemas.microsoft.com/office/drawing/2014/main" val="960689631"/>
                    </a:ext>
                  </a:extLst>
                </a:gridCol>
                <a:gridCol w="1585586">
                  <a:extLst>
                    <a:ext uri="{9D8B030D-6E8A-4147-A177-3AD203B41FA5}">
                      <a16:colId xmlns:a16="http://schemas.microsoft.com/office/drawing/2014/main" val="4160715552"/>
                    </a:ext>
                  </a:extLst>
                </a:gridCol>
              </a:tblGrid>
              <a:tr h="247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品名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申請單位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1048020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鋁合金桁架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學生會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9000061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EMT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意外事故模擬化妝組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保衛特攻隊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9188281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數碼發電機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中臺羅浮群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42783465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投射燈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學生會</a:t>
                      </a: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40177222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大型直立式打擊座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跆拳道社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13431364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中音薩克斯風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管樂社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199893894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木箱鼓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微笑吉他社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77720813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舞台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學生活動中心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80667063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爵士鼓收音麥克風組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熱音社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193767749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長號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管樂社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0996748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貝斯</a:t>
                      </a: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微笑吉他社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6643349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追蹤燈</a:t>
                      </a:r>
                      <a:b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68" marR="7168" marT="71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學生會</a:t>
                      </a: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903073587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50710"/>
              </p:ext>
            </p:extLst>
          </p:nvPr>
        </p:nvGraphicFramePr>
        <p:xfrm>
          <a:off x="5169704" y="455052"/>
          <a:ext cx="4104298" cy="410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712">
                  <a:extLst>
                    <a:ext uri="{9D8B030D-6E8A-4147-A177-3AD203B41FA5}">
                      <a16:colId xmlns:a16="http://schemas.microsoft.com/office/drawing/2014/main" val="960689631"/>
                    </a:ext>
                  </a:extLst>
                </a:gridCol>
                <a:gridCol w="1585586">
                  <a:extLst>
                    <a:ext uri="{9D8B030D-6E8A-4147-A177-3AD203B41FA5}">
                      <a16:colId xmlns:a16="http://schemas.microsoft.com/office/drawing/2014/main" val="4160715552"/>
                    </a:ext>
                  </a:extLst>
                </a:gridCol>
              </a:tblGrid>
              <a:tr h="2471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品名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申請單位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1048020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血壓機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保衛特攻隊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9000061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血氧機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保衛特攻隊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29188281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手推車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學生會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42783465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對講機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學生會</a:t>
                      </a: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40177222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帳篷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中臺羅浮群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13431364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三角鐵組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管樂社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199893894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吉他無線收音組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微笑吉他社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77720813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麥克風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熱音社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18" marR="86018" marT="43010" marB="43010"/>
                </a:tc>
                <a:extLst>
                  <a:ext uri="{0D108BD9-81ED-4DB2-BD59-A6C34878D82A}">
                    <a16:rowId xmlns:a16="http://schemas.microsoft.com/office/drawing/2014/main" val="380667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88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活動預告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108/11/15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馬偕醫專參訪，請有參與的同學請於早上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分居安樓前集合。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「學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輔學配練功坊」將於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11/29(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早上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點至下午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點舉辦，報名網址已放至社團群組裡，請各位同學踴躍報名。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未參予與未通過社團下學期不予補助學輔學配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9599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令妃老師宣導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lvl="0"/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日辦理主題式服務學習學生面反思競賽，請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年度有關辦理服務學習相關活動社團及系會務必參與，請盡早準備。報名網址如下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https://forms.gle/rQNefMqTW9k8SXLJ6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4913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年大專校院帶動中小學社團活動發展計畫申請即日起至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止，相關資訊請上社團網站查詢。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雅羚老師</a:t>
            </a:r>
            <a:r>
              <a:rPr lang="zh-TW" altLang="en-US" sz="4000" b="1" dirty="0" smtClean="0"/>
              <a:t>宣導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330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下次開會時間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108/12/10(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 algn="ctr">
              <a:buNone/>
            </a:pP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順之廳</a:t>
            </a:r>
            <a:endParaRPr lang="zh-TW" altLang="zh-TW" sz="1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7809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50271" y="2908662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/>
              <a:t>學生會報告</a:t>
            </a:r>
            <a:endParaRPr lang="zh-TW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808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會</a:t>
            </a:r>
            <a:r>
              <a:rPr lang="zh-TW" altLang="en-US" sz="4000" b="1" dirty="0"/>
              <a:t>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1"/>
            <a:ext cx="8980473" cy="5251268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明天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馬偕參訪，請有參加的準備好交流的問題。</a:t>
            </a: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距離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評鑑只剩下一個多月，可以到學生會來影印資料。</a:t>
            </a: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下禮拜二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他校要來學校與學生會交流，所以當天中午的值班暫停一次。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20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學會</a:t>
            </a:r>
            <a:r>
              <a:rPr lang="en-US" altLang="zh-TW" sz="4000" b="1" dirty="0" smtClean="0"/>
              <a:t>/</a:t>
            </a:r>
            <a:r>
              <a:rPr lang="zh-TW" altLang="en-US" sz="4000" b="1" dirty="0" smtClean="0"/>
              <a:t>社團部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各社長會長注意活動申請書繳交時間，逾時不候！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授課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紀錄表繳交後請一定要簽授課總表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更改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時間或著更改地點請提前告知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繳交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各式資料都會需要簽名，請各位塞信箱的一定要找時間回來學生會補簽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繳交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至信箱的文件，請一定要拍照留存，確保自己的權益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44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總務部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0"/>
            <a:ext cx="9337524" cy="5826033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學生會費經費申請表，一定要在活動日前一週繳交，今天開始會抓比較嚴，簽到表需要附正本。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活動費核銷及請款，請務必於活動結束後一週內繳交「學生會費經費黏貼憑證暨核銷表」及「學生會費補助社團活動成果表」。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最近新增的一點：發票收據需要影印下來跟正本一起附上（因發票放久墨水會消掉，所以需要影印影本保存用）。</a:t>
            </a:r>
          </a:p>
          <a:p>
            <a:pPr lvl="0"/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9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器材部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器材請提前兩個禮拜預借，保障活動中有器材可以使用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社團在借用器材歸還前，記得把使用過後的器材擦拭乾淨，方便下一位借用人使用。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對講機時耳機請小心對待，耳機很容易造成損壞。</a:t>
            </a: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器材需要器材卡，若無器材卡則不外借（器材卡取得方式，須參加每學期器材營且有通過）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98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資料部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請各社多留意影印紙張數，並斟酌使用影印</a:t>
            </a:r>
            <a:r>
              <a:rPr lang="zh-TW" altLang="zh-TW" sz="3200" dirty="0" smtClean="0"/>
              <a:t>紙</a:t>
            </a:r>
            <a:r>
              <a:rPr lang="zh-TW" altLang="en-US" sz="3200" dirty="0" smtClean="0"/>
              <a:t>。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64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公關部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年級校歌比賽的影片將會放在學生會的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YouTube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帳號裡，到時候再麻煩系會公佈給一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年級。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推薦的餐廳還是娛樂相關的店家都可以來學生會跟我們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79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活動部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12/18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社評</a:t>
            </a:r>
          </a:p>
          <a:p>
            <a:pPr lvl="0"/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12/24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聖誕節活動</a:t>
            </a:r>
          </a:p>
        </p:txBody>
      </p:sp>
    </p:spTree>
    <p:extLst>
      <p:ext uri="{BB962C8B-B14F-4D97-AF65-F5344CB8AC3E}">
        <p14:creationId xmlns:p14="http://schemas.microsoft.com/office/powerpoint/2010/main" val="14055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756</Words>
  <Application>Microsoft Office PowerPoint</Application>
  <PresentationFormat>寬螢幕</PresentationFormat>
  <Paragraphs>95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微軟正黑體</vt:lpstr>
      <vt:lpstr>標楷體</vt:lpstr>
      <vt:lpstr>Arial</vt:lpstr>
      <vt:lpstr>Trebuchet MS</vt:lpstr>
      <vt:lpstr>Wingdings 3</vt:lpstr>
      <vt:lpstr>多面向</vt:lpstr>
      <vt:lpstr>中臺科技大學108-1學期</vt:lpstr>
      <vt:lpstr>學生會報告</vt:lpstr>
      <vt:lpstr>會長</vt:lpstr>
      <vt:lpstr>學會/社團部</vt:lpstr>
      <vt:lpstr>總務部</vt:lpstr>
      <vt:lpstr>器材部</vt:lpstr>
      <vt:lpstr>資料部</vt:lpstr>
      <vt:lpstr>公關部</vt:lpstr>
      <vt:lpstr>活動部</vt:lpstr>
      <vt:lpstr>評議委員會報告</vt:lpstr>
      <vt:lpstr>評議會</vt:lpstr>
      <vt:lpstr>學生活動中心報告</vt:lpstr>
      <vt:lpstr>事項宣達</vt:lpstr>
      <vt:lpstr>事項宣達</vt:lpstr>
      <vt:lpstr>活動預告</vt:lpstr>
      <vt:lpstr>令妃老師宣導</vt:lpstr>
      <vt:lpstr>雅羚老師宣導</vt:lpstr>
      <vt:lpstr>下次開會時間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中臺科技大學107-2學期</dc:title>
  <dc:creator>Rainstop</dc:creator>
  <cp:lastModifiedBy>Rainstop</cp:lastModifiedBy>
  <cp:revision>14</cp:revision>
  <dcterms:created xsi:type="dcterms:W3CDTF">2019-02-26T02:41:28Z</dcterms:created>
  <dcterms:modified xsi:type="dcterms:W3CDTF">2019-11-14T02:50:54Z</dcterms:modified>
</cp:coreProperties>
</file>