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2" r:id="rId1"/>
  </p:sldMasterIdLst>
  <p:sldIdLst>
    <p:sldId id="256" r:id="rId2"/>
    <p:sldId id="259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05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30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2652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1322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7507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795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110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314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3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22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6700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006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758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931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98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466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66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FABCA42-6217-41D2-BB00-40ACDECAF6A4}" type="datetimeFigureOut">
              <a:rPr lang="zh-TW" altLang="en-US" smtClean="0"/>
              <a:t>2019/9/24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BEE9D9-2DE7-4EA1-80D4-6E279A1DC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360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  <p:sldLayoutId id="2147483905" r:id="rId13"/>
    <p:sldLayoutId id="2147483906" r:id="rId14"/>
    <p:sldLayoutId id="2147483907" r:id="rId15"/>
    <p:sldLayoutId id="2147483908" r:id="rId16"/>
    <p:sldLayoutId id="214748390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5173" y="1384663"/>
            <a:ext cx="10419216" cy="1680754"/>
          </a:xfrm>
        </p:spPr>
        <p:txBody>
          <a:bodyPr>
            <a:normAutofit/>
          </a:bodyPr>
          <a:lstStyle/>
          <a:p>
            <a:pPr algn="ctr"/>
            <a:r>
              <a:rPr lang="zh-TW" altLang="zh-TW" sz="9600" b="1" dirty="0">
                <a:latin typeface="華康鋼筆體W2(P)" panose="03000200000000000000" pitchFamily="66" charset="-120"/>
                <a:ea typeface="華康鋼筆體W2(P)" panose="03000200000000000000" pitchFamily="66" charset="-120"/>
              </a:rPr>
              <a:t>中臺科技</a:t>
            </a:r>
            <a:r>
              <a:rPr lang="zh-TW" altLang="zh-TW" sz="9600" b="1" dirty="0" smtClean="0">
                <a:latin typeface="華康鋼筆體W2(P)" panose="03000200000000000000" pitchFamily="66" charset="-120"/>
                <a:ea typeface="華康鋼筆體W2(P)" panose="03000200000000000000" pitchFamily="66" charset="-120"/>
              </a:rPr>
              <a:t>大學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916475" y="3065417"/>
            <a:ext cx="7959045" cy="653143"/>
          </a:xfrm>
        </p:spPr>
        <p:txBody>
          <a:bodyPr>
            <a:noAutofit/>
          </a:bodyPr>
          <a:lstStyle/>
          <a:p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學期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初</a:t>
            </a:r>
            <a:r>
              <a:rPr lang="zh-TW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社團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指導老師座談會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663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1" y="174172"/>
            <a:ext cx="8534400" cy="853439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學生活動中心宣導事項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0892" y="1027611"/>
            <a:ext cx="10894422" cy="5804263"/>
          </a:xfrm>
        </p:spPr>
        <p:txBody>
          <a:bodyPr>
            <a:normAutofit lnSpcReduction="10000"/>
          </a:bodyPr>
          <a:lstStyle/>
          <a:p>
            <a:r>
              <a:rPr lang="zh-TW" altLang="zh-TW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老師車證申請汽車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，機車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100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，請盡速辦理以免影響社團權益。</a:t>
            </a:r>
          </a:p>
          <a:p>
            <a:r>
              <a:rPr lang="en-US" altLang="zh-TW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年度社團器材申購表單開放申請資料繳交至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04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含品名、規格、功能、報價單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zh-TW" altLang="zh-TW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新任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會長及社團負責人，與廠商簽約務必有指導老師在場監督，一旦發生合約糾紛可不履約，但簽約人如成年將受法律責任之刑責。</a:t>
            </a:r>
          </a:p>
          <a:p>
            <a:r>
              <a:rPr lang="zh-TW" altLang="zh-TW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各系主任及指導老師協助宣導與督導同學辦理活動時，勿安排有點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煙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火、揮發性材料、易燃性氣體或其他類似性之活動器材與內容，以維護學生及場地器材安全，如火棍舞、甩火繩、火舞、營火、酒精、彩色粉塵…等。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510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1" y="174172"/>
            <a:ext cx="8534400" cy="853439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學生活動中心宣導事項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0892" y="1027611"/>
            <a:ext cx="10894422" cy="5804263"/>
          </a:xfrm>
        </p:spPr>
        <p:txBody>
          <a:bodyPr>
            <a:normAutofit lnSpcReduction="10000"/>
          </a:bodyPr>
          <a:lstStyle/>
          <a:p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適逢目前是各系</a:t>
            </a:r>
            <a:r>
              <a:rPr lang="zh-TW" altLang="zh-TW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辦理</a:t>
            </a:r>
            <a:r>
              <a:rPr lang="zh-TW" altLang="en-US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zh-TW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迎新時期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，學務處課服中心請各位指導老師、主任幫忙掌握、留意系學會辦理迎新活動內容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包括吃的、用的、住的安全等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…)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及動向。</a:t>
            </a:r>
          </a:p>
          <a:p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107-2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未參與評鑑之社團：醫放系學會、熱音社、卡拉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OK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社、極限藝術社、康輔社、瑜珈社、國術社、機研社、防身武術社、茶藝社、巧藝社、春暉社。</a:t>
            </a:r>
          </a:p>
          <a:p>
            <a:r>
              <a:rPr lang="en-US" altLang="zh-TW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學年度第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學期全校社團評鑑時間為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日，請盡早準備。</a:t>
            </a:r>
          </a:p>
          <a:p>
            <a:r>
              <a:rPr lang="zh-TW" altLang="zh-TW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社團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活動認證</a:t>
            </a:r>
            <a:r>
              <a:rPr lang="en-US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QR</a:t>
            </a:r>
            <a:r>
              <a:rPr lang="zh-TW" altLang="zh-TW" sz="3200" b="1" dirty="0">
                <a:solidFill>
                  <a:schemeClr val="bg1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碼請於活動兩周前繳交活動申請表，沒有申請將不予以認證，社課及系周會、及老師研習活動不予認證，請社團及系學會注意。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59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1" y="174172"/>
            <a:ext cx="8534400" cy="853439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學生活動中心宣導事項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146597"/>
              </p:ext>
            </p:extLst>
          </p:nvPr>
        </p:nvGraphicFramePr>
        <p:xfrm>
          <a:off x="247014" y="1955724"/>
          <a:ext cx="11640186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8872">
                  <a:extLst>
                    <a:ext uri="{9D8B030D-6E8A-4147-A177-3AD203B41FA5}">
                      <a16:colId xmlns:a16="http://schemas.microsoft.com/office/drawing/2014/main" val="3088949788"/>
                    </a:ext>
                  </a:extLst>
                </a:gridCol>
                <a:gridCol w="2874208">
                  <a:extLst>
                    <a:ext uri="{9D8B030D-6E8A-4147-A177-3AD203B41FA5}">
                      <a16:colId xmlns:a16="http://schemas.microsoft.com/office/drawing/2014/main" val="2811327568"/>
                    </a:ext>
                  </a:extLst>
                </a:gridCol>
                <a:gridCol w="3822586">
                  <a:extLst>
                    <a:ext uri="{9D8B030D-6E8A-4147-A177-3AD203B41FA5}">
                      <a16:colId xmlns:a16="http://schemas.microsoft.com/office/drawing/2014/main" val="2909265663"/>
                    </a:ext>
                  </a:extLst>
                </a:gridCol>
                <a:gridCol w="3274520">
                  <a:extLst>
                    <a:ext uri="{9D8B030D-6E8A-4147-A177-3AD203B41FA5}">
                      <a16:colId xmlns:a16="http://schemas.microsoft.com/office/drawing/2014/main" val="1299302362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主辦科系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合辦科系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地點</a:t>
                      </a:r>
                    </a:p>
                  </a:txBody>
                  <a:tcPr marL="133835" marR="133835" marT="0" marB="0"/>
                </a:tc>
                <a:extLst>
                  <a:ext uri="{0D108BD9-81ED-4DB2-BD59-A6C34878D82A}">
                    <a16:rowId xmlns:a16="http://schemas.microsoft.com/office/drawing/2014/main" val="3180310315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護理系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逢甲機電工程系、中科應英系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108/10/04~10/06(</a:t>
                      </a: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三天</a:t>
                      </a: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南投埔里鯉魚潭</a:t>
                      </a:r>
                    </a:p>
                  </a:txBody>
                  <a:tcPr marL="133835" marR="133835" marT="0" marB="0"/>
                </a:tc>
                <a:extLst>
                  <a:ext uri="{0D108BD9-81ED-4DB2-BD59-A6C34878D82A}">
                    <a16:rowId xmlns:a16="http://schemas.microsoft.com/office/drawing/2014/main" val="1260640927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國企系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逢甲應數系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108/10/10~10/12(</a:t>
                      </a: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三天</a:t>
                      </a: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雲林翠華會館</a:t>
                      </a:r>
                    </a:p>
                  </a:txBody>
                  <a:tcPr marL="133835" marR="133835" marT="0" marB="0"/>
                </a:tc>
                <a:extLst>
                  <a:ext uri="{0D108BD9-81ED-4DB2-BD59-A6C34878D82A}">
                    <a16:rowId xmlns:a16="http://schemas.microsoft.com/office/drawing/2014/main" val="3250240575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老照系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食科系、行銷系、環安系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108/10/26~10/27(</a:t>
                      </a: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二天</a:t>
                      </a: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苗栗谷巴休閒渡假村</a:t>
                      </a:r>
                    </a:p>
                  </a:txBody>
                  <a:tcPr marL="133835" marR="133835" marT="0" marB="0"/>
                </a:tc>
                <a:extLst>
                  <a:ext uri="{0D108BD9-81ED-4DB2-BD59-A6C34878D82A}">
                    <a16:rowId xmlns:a16="http://schemas.microsoft.com/office/drawing/2014/main" val="42723206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資管系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嶺東會資系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108/11/16~11/17(</a:t>
                      </a: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二天</a:t>
                      </a: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苗栗西湖渡假村</a:t>
                      </a:r>
                    </a:p>
                  </a:txBody>
                  <a:tcPr marL="133835" marR="133835" marT="0" marB="0"/>
                </a:tc>
                <a:extLst>
                  <a:ext uri="{0D108BD9-81ED-4DB2-BD59-A6C34878D82A}">
                    <a16:rowId xmlns:a16="http://schemas.microsoft.com/office/drawing/2014/main" val="3098306768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兒教系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放射系、醫技系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108/11/09~11/10(</a:t>
                      </a: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二天</a:t>
                      </a:r>
                      <a:r>
                        <a:rPr lang="en-US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埔里箱根溫泉會館</a:t>
                      </a:r>
                    </a:p>
                  </a:txBody>
                  <a:tcPr marL="133835" marR="133835" marT="0" marB="0"/>
                </a:tc>
                <a:extLst>
                  <a:ext uri="{0D108BD9-81ED-4DB2-BD59-A6C34878D82A}">
                    <a16:rowId xmlns:a16="http://schemas.microsoft.com/office/drawing/2014/main" val="3606538893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視光系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牙技系、醫管系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108/11/30~12/01(</a:t>
                      </a: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二天</a:t>
                      </a:r>
                      <a:r>
                        <a:rPr lang="en-US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600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豐原流星花園</a:t>
                      </a:r>
                    </a:p>
                  </a:txBody>
                  <a:tcPr marL="133835" marR="133835" marT="0" marB="0"/>
                </a:tc>
                <a:extLst>
                  <a:ext uri="{0D108BD9-81ED-4DB2-BD59-A6C34878D82A}">
                    <a16:rowId xmlns:a16="http://schemas.microsoft.com/office/drawing/2014/main" val="3386696947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應外系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研擬中</a:t>
                      </a:r>
                    </a:p>
                  </a:txBody>
                  <a:tcPr marL="133835" marR="1338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6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研擬中</a:t>
                      </a:r>
                    </a:p>
                  </a:txBody>
                  <a:tcPr marL="133835" marR="133835" marT="0" marB="0"/>
                </a:tc>
                <a:extLst>
                  <a:ext uri="{0D108BD9-81ED-4DB2-BD59-A6C34878D82A}">
                    <a16:rowId xmlns:a16="http://schemas.microsoft.com/office/drawing/2014/main" val="3422520323"/>
                  </a:ext>
                </a:extLst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247014" y="1370949"/>
            <a:ext cx="74382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</a:rPr>
              <a:t>108</a:t>
            </a:r>
            <a:r>
              <a:rPr lang="zh-TW" altLang="zh-TW" sz="3200" b="1" dirty="0">
                <a:solidFill>
                  <a:schemeClr val="bg1"/>
                </a:solidFill>
              </a:rPr>
              <a:t>學年度各系學會迎新日期及地點如下</a:t>
            </a:r>
            <a:endParaRPr lang="zh-TW" alt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9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4211" y="174172"/>
            <a:ext cx="8534400" cy="853439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學生活動中心宣導事項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0892" y="1027611"/>
            <a:ext cx="10894422" cy="5804263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107-2</a:t>
            </a:r>
            <a:r>
              <a:rPr lang="zh-TW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起，社團指導老師費請領，將統一以匯款方式給付，請校內老師務必告知並簽名是否同意「使用本校薪轉帳戶匯款」；若欲改其他帳戶，請您務必於</a:t>
            </a:r>
            <a:r>
              <a:rPr lang="en-US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9/30</a:t>
            </a:r>
            <a:r>
              <a:rPr lang="zh-TW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前將帳戶影本繳交或</a:t>
            </a:r>
            <a:r>
              <a:rPr lang="en-US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e-mail</a:t>
            </a:r>
            <a:r>
              <a:rPr lang="zh-TW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至課服中心。（非合庫扣</a:t>
            </a:r>
            <a:r>
              <a:rPr lang="en-US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元手續費）</a:t>
            </a:r>
            <a:r>
              <a:rPr lang="zh-TW" altLang="zh-TW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2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108-1</a:t>
            </a:r>
            <a:r>
              <a:rPr lang="zh-TW" altLang="en-US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這次指導老師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資料要請老師填寫</a:t>
            </a:r>
            <a:r>
              <a:rPr lang="zh-TW" altLang="en-US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清楚，此次調查後會歸檔，有幾位老師就要填寫幾份，如有疑問請至課服中心詢問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，繳交</a:t>
            </a:r>
            <a:r>
              <a:rPr lang="zh-TW" altLang="en-US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期限</a:t>
            </a:r>
            <a:r>
              <a:rPr lang="en-US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9/27(</a:t>
            </a:r>
            <a:r>
              <a:rPr lang="zh-TW" altLang="en-US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32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。此後如果是續任老師會再簡易勾選即可。</a:t>
            </a:r>
            <a:endParaRPr lang="en-US" altLang="zh-TW" sz="32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821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69</TotalTime>
  <Words>619</Words>
  <Application>Microsoft Office PowerPoint</Application>
  <PresentationFormat>寬螢幕</PresentationFormat>
  <Paragraphs>49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華康鋼筆體W2(P)</vt:lpstr>
      <vt:lpstr>微軟正黑體</vt:lpstr>
      <vt:lpstr>標楷體</vt:lpstr>
      <vt:lpstr>Century Gothic</vt:lpstr>
      <vt:lpstr>Wingdings 3</vt:lpstr>
      <vt:lpstr>切割線</vt:lpstr>
      <vt:lpstr>中臺科技大學</vt:lpstr>
      <vt:lpstr>學生活動中心宣導事項</vt:lpstr>
      <vt:lpstr>學生活動中心宣導事項</vt:lpstr>
      <vt:lpstr>學生活動中心宣導事項</vt:lpstr>
      <vt:lpstr>學生活動中心宣導事項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中臺科技大學</dc:title>
  <dc:creator>Rainstop</dc:creator>
  <cp:lastModifiedBy>Rainstop</cp:lastModifiedBy>
  <cp:revision>11</cp:revision>
  <dcterms:created xsi:type="dcterms:W3CDTF">2019-01-02T02:09:55Z</dcterms:created>
  <dcterms:modified xsi:type="dcterms:W3CDTF">2019-09-24T03:21:34Z</dcterms:modified>
</cp:coreProperties>
</file>