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70" r:id="rId6"/>
    <p:sldId id="271" r:id="rId7"/>
    <p:sldId id="272" r:id="rId8"/>
    <p:sldId id="259" r:id="rId9"/>
    <p:sldId id="261" r:id="rId10"/>
    <p:sldId id="262" r:id="rId11"/>
    <p:sldId id="263" r:id="rId12"/>
    <p:sldId id="273" r:id="rId13"/>
    <p:sldId id="274" r:id="rId14"/>
    <p:sldId id="264" r:id="rId15"/>
    <p:sldId id="265" r:id="rId16"/>
    <p:sldId id="275" r:id="rId17"/>
    <p:sldId id="266" r:id="rId18"/>
    <p:sldId id="276" r:id="rId19"/>
    <p:sldId id="278" r:id="rId20"/>
    <p:sldId id="279" r:id="rId21"/>
    <p:sldId id="280" r:id="rId22"/>
    <p:sldId id="26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3" d="100"/>
          <a:sy n="53" d="100"/>
        </p:scale>
        <p:origin x="18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30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58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5908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920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577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276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262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00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90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57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26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653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43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88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28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4455C-530A-4CCC-8BC2-C9CBD6563953}" type="datetimeFigureOut">
              <a:rPr lang="zh-TW" altLang="en-US" smtClean="0"/>
              <a:t>2019/9/12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C280D5-9F90-4F63-91D0-454DE1CC5D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66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&#25776;&#23531;&#23436;&#35531;e-mail&#33267;301003@ctsut.edu.tw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339634" y="2194559"/>
            <a:ext cx="8577317" cy="968002"/>
          </a:xfrm>
        </p:spPr>
        <p:txBody>
          <a:bodyPr/>
          <a:lstStyle/>
          <a:p>
            <a:r>
              <a:rPr lang="zh-TW" altLang="en-US" b="1" dirty="0" smtClean="0"/>
              <a:t>中臺科技大</a:t>
            </a:r>
            <a:r>
              <a:rPr lang="zh-TW" altLang="en-US" b="1" dirty="0"/>
              <a:t>學</a:t>
            </a:r>
            <a:r>
              <a:rPr lang="en-US" altLang="zh-TW" b="1" dirty="0" smtClean="0"/>
              <a:t>108-1</a:t>
            </a:r>
            <a:r>
              <a:rPr lang="zh-TW" altLang="zh-TW" b="1" dirty="0" smtClean="0"/>
              <a:t>學期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94747" y="3162561"/>
            <a:ext cx="7766936" cy="1096899"/>
          </a:xfrm>
        </p:spPr>
        <p:txBody>
          <a:bodyPr>
            <a:normAutofit/>
          </a:bodyPr>
          <a:lstStyle/>
          <a:p>
            <a:r>
              <a:rPr lang="zh-TW" altLang="zh-TW" sz="4800" b="1" dirty="0"/>
              <a:t>社團學會聯合例會</a:t>
            </a:r>
            <a:r>
              <a:rPr lang="en-US" altLang="zh-TW" sz="4800" b="1" dirty="0"/>
              <a:t>(</a:t>
            </a:r>
            <a:r>
              <a:rPr lang="zh-TW" altLang="en-US" sz="4800" b="1" dirty="0"/>
              <a:t>一</a:t>
            </a:r>
            <a:r>
              <a:rPr lang="en-US" altLang="zh-TW" sz="4800" b="1" dirty="0"/>
              <a:t>)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192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資料部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歡迎來學生會影印資料，一學期額度為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評鑑資料將不列入額度內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影印資料一定要確實填寫列印紀錄表，以控制張數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64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公關部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學生會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FB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會定期公告活動及特約訊息，請各位社團系會可以追蹤呦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如果有想要的特約商店，可以來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B1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學生會跟我們詢問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797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活動部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近期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9/18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社團博覽會、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10/08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藝界狂歡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b="1" dirty="0"/>
              <a:t>學權</a:t>
            </a:r>
            <a:r>
              <a:rPr lang="zh-TW" altLang="en-US" sz="4000" b="1" dirty="0"/>
              <a:t>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學生意見反應表已開放，請各位踴躍填寫，提出良好的意見建議校方，爭取自己權益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如對學生權益或任何問題，都可以來學生會洽詢</a:t>
            </a:r>
          </a:p>
        </p:txBody>
      </p:sp>
    </p:spTree>
    <p:extLst>
      <p:ext uri="{BB962C8B-B14F-4D97-AF65-F5344CB8AC3E}">
        <p14:creationId xmlns:p14="http://schemas.microsoft.com/office/powerpoint/2010/main" val="5157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0511" y="303928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b="1" dirty="0" smtClean="0"/>
              <a:t>學生活動中心報告</a:t>
            </a:r>
            <a:endParaRPr lang="zh-TW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7031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事項宣達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年度器材申購表單開放申請資料繳交至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04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含品名、規格、功能、報價單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路徑為首頁→學務處→課外活動及服務學習中心→我們的社團→最新消息與公告。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有關各系學會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社團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辦理迎新等活動，應以教育目的及安全考量進行，避免涉及校園性侵害、性騷擾或性霸凌等事件，以維護人格尊嚴及受教權益，並務必於辦理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前兩週送交活動申請表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校外需保險資料、車籍資料等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4631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事項宣達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關於社團活動認證的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QR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碼應以活審會通過活動為主並於活動兩周前申請，沒有申請將不予以認證。系周會、及老師研習活動不予認證。請社團注意社課與社團活動的時間請勿一致。</a:t>
            </a: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為製作當選證書及成立公函，請各社團盡速將幹部、社員資料給予學生會社團部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社團外聘老師如需申請校內車證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汽車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元、機車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，請攜帶外聘老師駕照行照影本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可拍照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及車牌號碼在下禮拜五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(9/20)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前至課外活動及服務學習中心辦理。</a:t>
            </a: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34192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活動時間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3493" y="1419498"/>
            <a:ext cx="9337523" cy="5251268"/>
          </a:xfrm>
        </p:spPr>
        <p:txBody>
          <a:bodyPr>
            <a:normAutofit/>
          </a:bodyPr>
          <a:lstStyle/>
          <a:p>
            <a:pPr lvl="0"/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108/09/24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於耕書樓順之廳辦理期初社團系會指導老師會議，務請轉達。</a:t>
            </a:r>
          </a:p>
          <a:p>
            <a:pPr lvl="0"/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108/11/15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馬偕醫專參訪，請各位夥伴踴躍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40258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雅羚老師宣導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3493" y="1419498"/>
            <a:ext cx="9337523" cy="5251268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輔學配經費補助的活動，麻煩下禮拜五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(9/20)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之前繳交學輔學配申請表，請至社團網站下載新表格，</a:t>
            </a:r>
            <a:r>
              <a:rPr lang="en-US" altLang="zh-TW" sz="32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撰寫完請e-mail至301003@ctsut.edu.tw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4913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欣霖老師宣導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3493" y="1419498"/>
            <a:ext cx="9337523" cy="5251268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請社團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確認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107-2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授課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時數及老師名單是否正確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85900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50271" y="2908662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b="1" dirty="0" smtClean="0"/>
              <a:t>學生會報告</a:t>
            </a:r>
            <a:endParaRPr lang="zh-TW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8088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欣霖老師宣導</a:t>
            </a:r>
            <a:endParaRPr lang="zh-TW" altLang="en-US" sz="4000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96729"/>
              </p:ext>
            </p:extLst>
          </p:nvPr>
        </p:nvGraphicFramePr>
        <p:xfrm>
          <a:off x="1240501" y="1270000"/>
          <a:ext cx="7470333" cy="5418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1758">
                  <a:extLst>
                    <a:ext uri="{9D8B030D-6E8A-4147-A177-3AD203B41FA5}">
                      <a16:colId xmlns:a16="http://schemas.microsoft.com/office/drawing/2014/main" val="3574779588"/>
                    </a:ext>
                  </a:extLst>
                </a:gridCol>
                <a:gridCol w="2725943">
                  <a:extLst>
                    <a:ext uri="{9D8B030D-6E8A-4147-A177-3AD203B41FA5}">
                      <a16:colId xmlns:a16="http://schemas.microsoft.com/office/drawing/2014/main" val="3967596241"/>
                    </a:ext>
                  </a:extLst>
                </a:gridCol>
                <a:gridCol w="998819">
                  <a:extLst>
                    <a:ext uri="{9D8B030D-6E8A-4147-A177-3AD203B41FA5}">
                      <a16:colId xmlns:a16="http://schemas.microsoft.com/office/drawing/2014/main" val="2419470584"/>
                    </a:ext>
                  </a:extLst>
                </a:gridCol>
                <a:gridCol w="1165289">
                  <a:extLst>
                    <a:ext uri="{9D8B030D-6E8A-4147-A177-3AD203B41FA5}">
                      <a16:colId xmlns:a16="http://schemas.microsoft.com/office/drawing/2014/main" val="139590711"/>
                    </a:ext>
                  </a:extLst>
                </a:gridCol>
                <a:gridCol w="1248524">
                  <a:extLst>
                    <a:ext uri="{9D8B030D-6E8A-4147-A177-3AD203B41FA5}">
                      <a16:colId xmlns:a16="http://schemas.microsoft.com/office/drawing/2014/main" val="134112056"/>
                    </a:ext>
                  </a:extLst>
                </a:gridCol>
              </a:tblGrid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類別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社團名稱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時數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授課老師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備註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extLst>
                  <a:ext uri="{0D108BD9-81ED-4DB2-BD59-A6C34878D82A}">
                    <a16:rowId xmlns:a16="http://schemas.microsoft.com/office/drawing/2014/main" val="2109455094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康樂性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熱門舞蹈社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謝賢儒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3658591777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康樂性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中臺弦樂社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蔣恩宏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2156000535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康樂性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熱音社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陳志良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2637779129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康樂性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微笑吉他社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劉彥金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48363725"/>
                  </a:ext>
                </a:extLst>
              </a:tr>
              <a:tr h="3495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康樂性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管樂社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余文凱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2492426629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跆拳道社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蔡詠騰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1380183672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籃球社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魏守群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2541107880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羽球社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羅婷薏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/>
                </a:tc>
                <a:extLst>
                  <a:ext uri="{0D108BD9-81ED-4DB2-BD59-A6C34878D82A}">
                    <a16:rowId xmlns:a16="http://schemas.microsoft.com/office/drawing/2014/main" val="857732451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桌球社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施國森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/>
                </a:tc>
                <a:extLst>
                  <a:ext uri="{0D108BD9-81ED-4DB2-BD59-A6C34878D82A}">
                    <a16:rowId xmlns:a16="http://schemas.microsoft.com/office/drawing/2014/main" val="4102237722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網球社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3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林永安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/>
                </a:tc>
                <a:extLst>
                  <a:ext uri="{0D108BD9-81ED-4DB2-BD59-A6C34878D82A}">
                    <a16:rowId xmlns:a16="http://schemas.microsoft.com/office/drawing/2014/main" val="88424717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排球社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黃若飴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/>
                </a:tc>
                <a:extLst>
                  <a:ext uri="{0D108BD9-81ED-4DB2-BD59-A6C34878D82A}">
                    <a16:rowId xmlns:a16="http://schemas.microsoft.com/office/drawing/2014/main" val="2610618427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運動休閒促進社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葉秀煌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/>
                </a:tc>
                <a:extLst>
                  <a:ext uri="{0D108BD9-81ED-4DB2-BD59-A6C34878D82A}">
                    <a16:rowId xmlns:a16="http://schemas.microsoft.com/office/drawing/2014/main" val="3143184953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健身社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張世沛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/>
                </a:tc>
                <a:extLst>
                  <a:ext uri="{0D108BD9-81ED-4DB2-BD59-A6C34878D82A}">
                    <a16:rowId xmlns:a16="http://schemas.microsoft.com/office/drawing/2014/main" val="1107598990"/>
                  </a:ext>
                </a:extLst>
              </a:tr>
              <a:tr h="337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瑜珈社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徐宜君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2295911579"/>
                  </a:ext>
                </a:extLst>
              </a:tr>
              <a:tr h="3495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體能性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飛鏢社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張雲龍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外聘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b"/>
                </a:tc>
                <a:extLst>
                  <a:ext uri="{0D108BD9-81ED-4DB2-BD59-A6C34878D82A}">
                    <a16:rowId xmlns:a16="http://schemas.microsoft.com/office/drawing/2014/main" val="624043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9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642223"/>
              </p:ext>
            </p:extLst>
          </p:nvPr>
        </p:nvGraphicFramePr>
        <p:xfrm>
          <a:off x="1379050" y="406400"/>
          <a:ext cx="6792492" cy="6251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0918">
                  <a:extLst>
                    <a:ext uri="{9D8B030D-6E8A-4147-A177-3AD203B41FA5}">
                      <a16:colId xmlns:a16="http://schemas.microsoft.com/office/drawing/2014/main" val="2624428570"/>
                    </a:ext>
                  </a:extLst>
                </a:gridCol>
                <a:gridCol w="2478597">
                  <a:extLst>
                    <a:ext uri="{9D8B030D-6E8A-4147-A177-3AD203B41FA5}">
                      <a16:colId xmlns:a16="http://schemas.microsoft.com/office/drawing/2014/main" val="1786249087"/>
                    </a:ext>
                  </a:extLst>
                </a:gridCol>
                <a:gridCol w="908188">
                  <a:extLst>
                    <a:ext uri="{9D8B030D-6E8A-4147-A177-3AD203B41FA5}">
                      <a16:colId xmlns:a16="http://schemas.microsoft.com/office/drawing/2014/main" val="438659835"/>
                    </a:ext>
                  </a:extLst>
                </a:gridCol>
                <a:gridCol w="1280390">
                  <a:extLst>
                    <a:ext uri="{9D8B030D-6E8A-4147-A177-3AD203B41FA5}">
                      <a16:colId xmlns:a16="http://schemas.microsoft.com/office/drawing/2014/main" val="819635825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1981424328"/>
                    </a:ext>
                  </a:extLst>
                </a:gridCol>
              </a:tblGrid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類別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社團名稱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時數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授課老師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備註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9132" marR="29132" marT="0" marB="0" anchor="ctr"/>
                </a:tc>
                <a:extLst>
                  <a:ext uri="{0D108BD9-81ED-4DB2-BD59-A6C34878D82A}">
                    <a16:rowId xmlns:a16="http://schemas.microsoft.com/office/drawing/2014/main" val="1890393129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巧藝社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林秀芳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外聘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1267855735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驚蟄戲劇社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6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顧家慶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739125253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聖經真理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雷佩華</a:t>
                      </a: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1597422787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造型設計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黃美菁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3936465201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魔幻魔術社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葉人儒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55682882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動漫社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黃梓榕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2448861467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佛學社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洪雅琳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1021879090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開心學烘焙坊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郭炯村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487863703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尋音社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蔡孟廷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1655766892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創意氣球社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2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粘汶灝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3342886680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3D</a:t>
                      </a:r>
                      <a:r>
                        <a:rPr lang="zh-TW" sz="2000" kern="0">
                          <a:effectLst/>
                        </a:rPr>
                        <a:t>數位社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傅子哲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2156325524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學藝性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茶藝社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5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王淑莉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/>
                </a:tc>
                <a:extLst>
                  <a:ext uri="{0D108BD9-81ED-4DB2-BD59-A6C34878D82A}">
                    <a16:rowId xmlns:a16="http://schemas.microsoft.com/office/drawing/2014/main" val="4176589623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服務性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羅浮群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鐘淑英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/>
                </a:tc>
                <a:extLst>
                  <a:ext uri="{0D108BD9-81ED-4DB2-BD59-A6C34878D82A}">
                    <a16:rowId xmlns:a16="http://schemas.microsoft.com/office/drawing/2014/main" val="3870836775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服務性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春暉社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5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施惠婷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/>
                </a:tc>
                <a:extLst>
                  <a:ext uri="{0D108BD9-81ED-4DB2-BD59-A6C34878D82A}">
                    <a16:rowId xmlns:a16="http://schemas.microsoft.com/office/drawing/2014/main" val="3437034222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服務性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保衛特攻隊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陳萬霖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1499603516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服務性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道安社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趙仁福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校內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434443106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服務性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活力活水社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王仲佑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外聘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2907500931"/>
                  </a:ext>
                </a:extLst>
              </a:tr>
              <a:tr h="329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服務性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視光健檢社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7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</a:rPr>
                        <a:t>柯青秀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</a:rPr>
                        <a:t>校內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26489" marR="26489" marT="0" marB="0" anchor="b"/>
                </a:tc>
                <a:extLst>
                  <a:ext uri="{0D108BD9-81ED-4DB2-BD59-A6C34878D82A}">
                    <a16:rowId xmlns:a16="http://schemas.microsoft.com/office/drawing/2014/main" val="1112717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9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下次開會時間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3493" y="1419498"/>
            <a:ext cx="9337523" cy="52512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108/10/17(</a:t>
            </a:r>
            <a:r>
              <a:rPr lang="zh-TW" altLang="en-US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 algn="ctr">
              <a:buNone/>
            </a:pPr>
            <a:r>
              <a:rPr lang="en-US" altLang="zh-TW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1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順之廳</a:t>
            </a:r>
            <a:endParaRPr lang="zh-TW" altLang="zh-TW" sz="11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7809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會</a:t>
            </a:r>
            <a:r>
              <a:rPr lang="zh-TW" altLang="en-US" sz="4000" b="1" dirty="0"/>
              <a:t>長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402081"/>
            <a:ext cx="8980473" cy="5251268"/>
          </a:xfrm>
        </p:spPr>
        <p:txBody>
          <a:bodyPr>
            <a:normAutofit/>
          </a:bodyPr>
          <a:lstStyle/>
          <a:p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第二十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屆學生會開始為各位服務了，請各位多多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指教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這次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社博收據給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60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張，如果不夠請各位再來學生會領取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206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學會</a:t>
            </a:r>
            <a:r>
              <a:rPr lang="en-US" altLang="zh-TW" sz="4000" b="1" dirty="0" smtClean="0"/>
              <a:t>/</a:t>
            </a:r>
            <a:r>
              <a:rPr lang="zh-TW" altLang="en-US" sz="4000" b="1" dirty="0" smtClean="0"/>
              <a:t>社團</a:t>
            </a:r>
            <a:r>
              <a:rPr lang="zh-TW" altLang="en-US" sz="4000" b="1" dirty="0" smtClean="0"/>
              <a:t>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提醒各位社長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會長目前開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QR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的規則：期末繳交的企劃書→審核通過→活動兩週前繳交申請書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請社長及老師蓋完章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→學生會確認後蓋章→老師開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QR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→領取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社團授課時數申請表，本學期補助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小時，每次社課以不超過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小時為原則，如果超過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小時請以社團自行支付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社課總表收至下禮拜五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(9/20)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社員資料及指導老師資料，請於社博後一週內繳交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44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學會</a:t>
            </a:r>
            <a:r>
              <a:rPr lang="en-US" altLang="zh-TW" sz="4000" b="1" dirty="0" smtClean="0"/>
              <a:t>/</a:t>
            </a:r>
            <a:r>
              <a:rPr lang="zh-TW" altLang="en-US" sz="4000" b="1" dirty="0" smtClean="0"/>
              <a:t>社團</a:t>
            </a:r>
            <a:r>
              <a:rPr lang="zh-TW" altLang="en-US" sz="4000" b="1" dirty="0" smtClean="0"/>
              <a:t>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402080"/>
            <a:ext cx="9337524" cy="5826033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社課及活動地點做更改的話，請跟我以及老師做確認，兩者都必須要！如果是只有老師來私賴，我會裝作沒收到通知。並且不接受臨時</a:t>
            </a:r>
            <a:r>
              <a:rPr lang="zh-TW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更改</a:t>
            </a:r>
            <a:endParaRPr lang="zh-TW" altLang="zh-TW" sz="7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：活動前一小時才通知</a:t>
            </a:r>
          </a:p>
          <a:p>
            <a:pPr lvl="0"/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學生會的信箱塞資料的規則。</a:t>
            </a:r>
          </a:p>
          <a:p>
            <a:pPr marL="0" indent="0">
              <a:buNone/>
            </a:pPr>
            <a:r>
              <a:rPr lang="en-US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7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很緊急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，且</a:t>
            </a:r>
            <a:r>
              <a:rPr lang="zh-TW" altLang="zh-TW" sz="7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學生會沒人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的時候，那很緊急的定義是甚麼呢？</a:t>
            </a:r>
          </a:p>
          <a:p>
            <a:pPr marL="0" indent="0">
              <a:buNone/>
            </a:pPr>
            <a:r>
              <a:rPr lang="en-US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最後一天或著遲繳一天、兩天，但已經有跟我確認後，才可以塞至信箱。</a:t>
            </a:r>
          </a:p>
          <a:p>
            <a:pPr marL="0" indent="0">
              <a:buNone/>
            </a:pPr>
            <a:r>
              <a:rPr lang="en-US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並且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，將資料拍給我看以及塞至信箱的照片傳給我。</a:t>
            </a:r>
          </a:p>
          <a:p>
            <a:pPr marL="0" indent="0">
              <a:buNone/>
            </a:pPr>
            <a:r>
              <a:rPr lang="en-US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沒有跟我確認以及拍照者，我將退回且不開任何</a:t>
            </a:r>
            <a:r>
              <a:rPr lang="en-US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QR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r>
              <a:rPr lang="en-US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且</a:t>
            </a:r>
            <a:r>
              <a:rPr lang="zh-TW" altLang="zh-TW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請記得找時間來學生會補簽名。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48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學會</a:t>
            </a:r>
            <a:r>
              <a:rPr lang="en-US" altLang="zh-TW" sz="4000" b="1" dirty="0" smtClean="0"/>
              <a:t>/</a:t>
            </a:r>
            <a:r>
              <a:rPr lang="zh-TW" altLang="en-US" sz="4000" b="1" dirty="0" smtClean="0"/>
              <a:t>社團</a:t>
            </a:r>
            <a:r>
              <a:rPr lang="zh-TW" altLang="en-US" sz="4000" b="1" dirty="0" smtClean="0"/>
              <a:t>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402080"/>
            <a:ext cx="9337524" cy="5826033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授課紀錄表繳交期限為一週，如果遲繳將不收取。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繳交學生會的資料，除了簽章以外，請不要用手寫的！以免看不懂資料或著資料碰水而模糊。請使用電腦打字印出。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繳交資料至學生會是都需要簽名的，所以請各位記得簽名！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學生會辦活動中，學生會內一定不會有人在喔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學生會許多表格都有更新，請所有社長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會長注意，使用新表格，如使用舊表格無論是否有誤，皆會退件！</a:t>
            </a:r>
          </a:p>
          <a:p>
            <a:pPr lvl="0"/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69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學會</a:t>
            </a:r>
            <a:r>
              <a:rPr lang="en-US" altLang="zh-TW" sz="4000" b="1" dirty="0" smtClean="0"/>
              <a:t>/</a:t>
            </a:r>
            <a:r>
              <a:rPr lang="zh-TW" altLang="en-US" sz="4000" b="1" dirty="0" smtClean="0"/>
              <a:t>社團</a:t>
            </a:r>
            <a:r>
              <a:rPr lang="zh-TW" altLang="en-US" sz="4000" b="1" dirty="0" smtClean="0"/>
              <a:t>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402080"/>
            <a:ext cx="9337524" cy="5826033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活動申請書的活動地點請詳細填寫，而不要填寫校外社辦…等不明位置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活動申請書凡是校外皆須請帶隊老師簽名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活動申請書請與企劃書之內容相符，如需更改請先行與我告知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因為剛開學，活動申請書的部分沒辦法兩週前繳，所以會通融到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9/23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以前的活動，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9/27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以後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包含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9/27)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的活動都需要兩週前繳件</a:t>
            </a:r>
          </a:p>
          <a:p>
            <a:pPr lvl="0"/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68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總</a:t>
            </a:r>
            <a:r>
              <a:rPr lang="zh-TW" altLang="en-US" sz="4000" b="1" dirty="0"/>
              <a:t>務</a:t>
            </a:r>
            <a:r>
              <a:rPr lang="zh-TW" altLang="en-US" sz="4000" b="1" dirty="0" smtClean="0"/>
              <a:t>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學生會費申請表請在一週前繳交至學生會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;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成果表請在活動後內一週繳交至學生會，如逾期不給補繳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44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器材部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2081"/>
            <a:ext cx="8954346" cy="5251268"/>
          </a:xfrm>
        </p:spPr>
        <p:txBody>
          <a:bodyPr>
            <a:normAutofit/>
          </a:bodyPr>
          <a:lstStyle/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借器材請提前兩個禮拜預借，保障活動中有器材可以使用</a:t>
            </a:r>
          </a:p>
          <a:p>
            <a:pPr lvl="0"/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借器材需要器材卡，若無器材卡則不外借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985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1264</Words>
  <Application>Microsoft Office PowerPoint</Application>
  <PresentationFormat>寬螢幕</PresentationFormat>
  <Paragraphs>242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1" baseType="lpstr">
      <vt:lpstr>微軟正黑體</vt:lpstr>
      <vt:lpstr>新細明體</vt:lpstr>
      <vt:lpstr>標楷體</vt:lpstr>
      <vt:lpstr>Arial</vt:lpstr>
      <vt:lpstr>Calibri</vt:lpstr>
      <vt:lpstr>Times New Roman</vt:lpstr>
      <vt:lpstr>Trebuchet MS</vt:lpstr>
      <vt:lpstr>Wingdings 3</vt:lpstr>
      <vt:lpstr>多面向</vt:lpstr>
      <vt:lpstr>中臺科技大學108-1學期</vt:lpstr>
      <vt:lpstr>學生會報告</vt:lpstr>
      <vt:lpstr>會長</vt:lpstr>
      <vt:lpstr>學會/社團部</vt:lpstr>
      <vt:lpstr>學會/社團部</vt:lpstr>
      <vt:lpstr>學會/社團部</vt:lpstr>
      <vt:lpstr>學會/社團部</vt:lpstr>
      <vt:lpstr>總務部</vt:lpstr>
      <vt:lpstr>器材部</vt:lpstr>
      <vt:lpstr>資料部</vt:lpstr>
      <vt:lpstr>公關部</vt:lpstr>
      <vt:lpstr>活動部</vt:lpstr>
      <vt:lpstr>學權部</vt:lpstr>
      <vt:lpstr>學生活動中心報告</vt:lpstr>
      <vt:lpstr>事項宣達</vt:lpstr>
      <vt:lpstr>事項宣達</vt:lpstr>
      <vt:lpstr>活動時間</vt:lpstr>
      <vt:lpstr>雅羚老師宣導</vt:lpstr>
      <vt:lpstr>欣霖老師宣導</vt:lpstr>
      <vt:lpstr>欣霖老師宣導</vt:lpstr>
      <vt:lpstr>PowerPoint 簡報</vt:lpstr>
      <vt:lpstr>下次開會時間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中臺科技大學107-2學期</dc:title>
  <dc:creator>Rainstop</dc:creator>
  <cp:lastModifiedBy>Rainstop</cp:lastModifiedBy>
  <cp:revision>10</cp:revision>
  <dcterms:created xsi:type="dcterms:W3CDTF">2019-02-26T02:41:28Z</dcterms:created>
  <dcterms:modified xsi:type="dcterms:W3CDTF">2019-09-12T02:57:00Z</dcterms:modified>
</cp:coreProperties>
</file>