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68" r:id="rId4"/>
    <p:sldId id="269" r:id="rId5"/>
    <p:sldId id="271" r:id="rId6"/>
    <p:sldId id="270" r:id="rId7"/>
    <p:sldId id="261" r:id="rId8"/>
    <p:sldId id="257" r:id="rId9"/>
    <p:sldId id="259" r:id="rId10"/>
    <p:sldId id="260" r:id="rId11"/>
    <p:sldId id="264" r:id="rId12"/>
    <p:sldId id="265" r:id="rId13"/>
    <p:sldId id="266" r:id="rId14"/>
    <p:sldId id="263" r:id="rId15"/>
    <p:sldId id="273" r:id="rId16"/>
    <p:sldId id="274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32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37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262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922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0098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40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289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393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5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33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55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57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161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181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651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908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504E6-EF24-486E-ABF0-9D7902476D05}" type="datetimeFigureOut">
              <a:rPr lang="zh-TW" altLang="en-US" smtClean="0"/>
              <a:t>2018/12/20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05677E-8929-4BD0-9A89-094C8E2B8A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047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4195" y="1711806"/>
            <a:ext cx="7766936" cy="1646302"/>
          </a:xfrm>
        </p:spPr>
        <p:txBody>
          <a:bodyPr/>
          <a:lstStyle/>
          <a:p>
            <a:r>
              <a:rPr lang="zh-TW" altLang="zh-TW" b="1" dirty="0"/>
              <a:t>中臺科技大學</a:t>
            </a:r>
            <a:r>
              <a:rPr lang="en-US" altLang="zh-TW" b="1" dirty="0"/>
              <a:t>107-1</a:t>
            </a:r>
            <a:r>
              <a:rPr lang="zh-TW" altLang="zh-TW" b="1" dirty="0"/>
              <a:t>學期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85759" y="3358108"/>
            <a:ext cx="7766936" cy="1096899"/>
          </a:xfrm>
        </p:spPr>
        <p:txBody>
          <a:bodyPr>
            <a:normAutofit/>
          </a:bodyPr>
          <a:lstStyle/>
          <a:p>
            <a:r>
              <a:rPr lang="zh-TW" altLang="zh-TW" sz="4800" b="1" dirty="0"/>
              <a:t>社團學會聯合例會</a:t>
            </a:r>
            <a:r>
              <a:rPr lang="en-US" altLang="zh-TW" sz="4800" b="1" dirty="0"/>
              <a:t>(</a:t>
            </a:r>
            <a:r>
              <a:rPr lang="zh-TW" altLang="zh-TW" sz="4800" b="1" dirty="0"/>
              <a:t>四</a:t>
            </a:r>
            <a:r>
              <a:rPr lang="en-US" altLang="zh-TW" sz="4800" b="1" dirty="0"/>
              <a:t>)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44552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重點規定事項宣達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下學期開始，校外活動如有經費補助，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務必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編列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保險費之預算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如有更換社長請至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我們的社團裡的社團交接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的表格填寫完畢後繳至課服中心，以利我們更新聯絡資料。</a:t>
            </a:r>
          </a:p>
          <a:p>
            <a:pPr marL="0" lvl="0" indent="0">
              <a:buNone/>
            </a:pP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25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392776" cy="812800"/>
          </a:xfrm>
        </p:spPr>
        <p:txBody>
          <a:bodyPr>
            <a:normAutofit fontScale="90000"/>
          </a:bodyPr>
          <a:lstStyle/>
          <a:p>
            <a:r>
              <a:rPr lang="zh-TW" altLang="zh-TW" sz="4400" dirty="0"/>
              <a:t>社團</a:t>
            </a:r>
            <a:r>
              <a:rPr lang="en-US" altLang="zh-TW" sz="4400" dirty="0"/>
              <a:t>(</a:t>
            </a:r>
            <a:r>
              <a:rPr lang="zh-TW" altLang="zh-TW" sz="4400" dirty="0"/>
              <a:t>學會</a:t>
            </a:r>
            <a:r>
              <a:rPr lang="en-US" altLang="zh-TW" sz="4400" dirty="0"/>
              <a:t>)</a:t>
            </a:r>
            <a:r>
              <a:rPr lang="zh-TW" altLang="zh-TW" sz="4400" dirty="0"/>
              <a:t>交接移交</a:t>
            </a:r>
            <a:r>
              <a:rPr lang="zh-TW" altLang="zh-TW" sz="4400" dirty="0" smtClean="0"/>
              <a:t>資料</a:t>
            </a:r>
            <a:r>
              <a:rPr lang="zh-TW" altLang="en-US" sz="4400" dirty="0" smtClean="0"/>
              <a:t>填寫小教室</a:t>
            </a:r>
            <a:endParaRPr lang="zh-TW" altLang="en-US" sz="4400" dirty="0"/>
          </a:p>
        </p:txBody>
      </p:sp>
      <p:pic>
        <p:nvPicPr>
          <p:cNvPr id="4" name="圖片 3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59" y="1117600"/>
            <a:ext cx="5509737" cy="563928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508667" y="367607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社長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366636" y="399922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副社長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643273" y="4414737"/>
            <a:ext cx="461665" cy="457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…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392776" cy="812800"/>
          </a:xfrm>
        </p:spPr>
        <p:txBody>
          <a:bodyPr>
            <a:normAutofit fontScale="90000"/>
          </a:bodyPr>
          <a:lstStyle/>
          <a:p>
            <a:r>
              <a:rPr lang="zh-TW" altLang="zh-TW" sz="4400" dirty="0"/>
              <a:t>社團</a:t>
            </a:r>
            <a:r>
              <a:rPr lang="en-US" altLang="zh-TW" sz="4400" dirty="0"/>
              <a:t>(</a:t>
            </a:r>
            <a:r>
              <a:rPr lang="zh-TW" altLang="zh-TW" sz="4400" dirty="0"/>
              <a:t>學會</a:t>
            </a:r>
            <a:r>
              <a:rPr lang="en-US" altLang="zh-TW" sz="4400" dirty="0"/>
              <a:t>)</a:t>
            </a:r>
            <a:r>
              <a:rPr lang="zh-TW" altLang="zh-TW" sz="4400" dirty="0"/>
              <a:t>交接移交</a:t>
            </a:r>
            <a:r>
              <a:rPr lang="zh-TW" altLang="zh-TW" sz="4400" dirty="0" smtClean="0"/>
              <a:t>資料</a:t>
            </a:r>
            <a:r>
              <a:rPr lang="zh-TW" altLang="en-US" sz="4400" dirty="0" smtClean="0"/>
              <a:t>填寫小教室</a:t>
            </a:r>
            <a:endParaRPr lang="zh-TW" altLang="en-US" sz="4400" dirty="0"/>
          </a:p>
        </p:txBody>
      </p:sp>
      <p:pic>
        <p:nvPicPr>
          <p:cNvPr id="3" name="圖片 2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91" y="988291"/>
            <a:ext cx="4970931" cy="586970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990504" y="3738479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如社團有學校財產之物品一定要填寫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2" name="直線單箭頭接點 11"/>
          <p:cNvCxnSpPr>
            <a:stCxn id="5" idx="1"/>
          </p:cNvCxnSpPr>
          <p:nvPr/>
        </p:nvCxnSpPr>
        <p:spPr>
          <a:xfrm flipH="1" flipV="1">
            <a:off x="4091709" y="3851564"/>
            <a:ext cx="1898795" cy="715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011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392776" cy="812800"/>
          </a:xfrm>
        </p:spPr>
        <p:txBody>
          <a:bodyPr>
            <a:normAutofit fontScale="90000"/>
          </a:bodyPr>
          <a:lstStyle/>
          <a:p>
            <a:r>
              <a:rPr lang="zh-TW" altLang="zh-TW" sz="4400" dirty="0"/>
              <a:t>社團</a:t>
            </a:r>
            <a:r>
              <a:rPr lang="en-US" altLang="zh-TW" sz="4400" dirty="0"/>
              <a:t>(</a:t>
            </a:r>
            <a:r>
              <a:rPr lang="zh-TW" altLang="zh-TW" sz="4400" dirty="0"/>
              <a:t>學會</a:t>
            </a:r>
            <a:r>
              <a:rPr lang="en-US" altLang="zh-TW" sz="4400" dirty="0"/>
              <a:t>)</a:t>
            </a:r>
            <a:r>
              <a:rPr lang="zh-TW" altLang="zh-TW" sz="4400" dirty="0"/>
              <a:t>交接移交</a:t>
            </a:r>
            <a:r>
              <a:rPr lang="zh-TW" altLang="zh-TW" sz="4400" dirty="0" smtClean="0"/>
              <a:t>資料</a:t>
            </a:r>
            <a:r>
              <a:rPr lang="zh-TW" altLang="en-US" sz="4400" dirty="0" smtClean="0"/>
              <a:t>填寫小教室</a:t>
            </a:r>
            <a:endParaRPr lang="zh-TW" altLang="en-US" sz="4400" dirty="0"/>
          </a:p>
        </p:txBody>
      </p:sp>
      <p:pic>
        <p:nvPicPr>
          <p:cNvPr id="6" name="圖片 5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387" y="1117600"/>
            <a:ext cx="5410669" cy="53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54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/>
              <a:t>QR</a:t>
            </a:r>
            <a:r>
              <a:rPr lang="zh-TW" altLang="zh-TW" sz="4400" dirty="0"/>
              <a:t>碼一些相關規定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下學期開始需繳交企劃書並通過活審會才能給予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QR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認證，但參與校外比賽、辦理全校性大型活動不在此規範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與學校單位或社團系會合辦活動，請由主辦單位統一撰寫企劃書與申請活動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QR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碼。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7046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" y="221672"/>
            <a:ext cx="9485745" cy="988292"/>
          </a:xfrm>
        </p:spPr>
        <p:txBody>
          <a:bodyPr>
            <a:noAutofit/>
          </a:bodyPr>
          <a:lstStyle/>
          <a:p>
            <a:r>
              <a:rPr lang="en-US" altLang="zh-TW" sz="2800" dirty="0"/>
              <a:t>108</a:t>
            </a:r>
            <a:r>
              <a:rPr lang="zh-TW" altLang="zh-TW" sz="2800" dirty="0"/>
              <a:t>年社團申請教育部獎補助器材申購報部審核項目</a:t>
            </a:r>
            <a:r>
              <a:rPr lang="en-US" altLang="zh-TW" sz="2800" dirty="0"/>
              <a:t>(</a:t>
            </a:r>
            <a:r>
              <a:rPr lang="zh-TW" altLang="zh-TW" sz="2800" dirty="0"/>
              <a:t>資本門</a:t>
            </a:r>
            <a:r>
              <a:rPr lang="en-US" altLang="zh-TW" sz="2800" dirty="0"/>
              <a:t>)</a:t>
            </a:r>
            <a:endParaRPr lang="zh-TW" altLang="zh-TW" sz="28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418621"/>
              </p:ext>
            </p:extLst>
          </p:nvPr>
        </p:nvGraphicFramePr>
        <p:xfrm>
          <a:off x="2273788" y="814022"/>
          <a:ext cx="4938166" cy="5939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983">
                  <a:extLst>
                    <a:ext uri="{9D8B030D-6E8A-4147-A177-3AD203B41FA5}">
                      <a16:colId xmlns:a16="http://schemas.microsoft.com/office/drawing/2014/main" val="646642256"/>
                    </a:ext>
                  </a:extLst>
                </a:gridCol>
                <a:gridCol w="1389530">
                  <a:extLst>
                    <a:ext uri="{9D8B030D-6E8A-4147-A177-3AD203B41FA5}">
                      <a16:colId xmlns:a16="http://schemas.microsoft.com/office/drawing/2014/main" val="3052446327"/>
                    </a:ext>
                  </a:extLst>
                </a:gridCol>
                <a:gridCol w="1708814">
                  <a:extLst>
                    <a:ext uri="{9D8B030D-6E8A-4147-A177-3AD203B41FA5}">
                      <a16:colId xmlns:a16="http://schemas.microsoft.com/office/drawing/2014/main" val="2580036355"/>
                    </a:ext>
                  </a:extLst>
                </a:gridCol>
                <a:gridCol w="1335839">
                  <a:extLst>
                    <a:ext uri="{9D8B030D-6E8A-4147-A177-3AD203B41FA5}">
                      <a16:colId xmlns:a16="http://schemas.microsoft.com/office/drawing/2014/main" val="1742629934"/>
                    </a:ext>
                  </a:extLst>
                </a:gridCol>
              </a:tblGrid>
              <a:tr h="450291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endParaRPr lang="zh-TW" sz="13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申請社團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品名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數量</a:t>
                      </a: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</a:t>
                      </a: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4149124850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1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學生行政中心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筆記型電腦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928587302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2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學生行政中心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無限擴音機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3188466157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3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學生行政中心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電子防潮箱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3401146523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4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學生行政中心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數位相機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4062842344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5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中臺管樂社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低音號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支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1348710982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6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中臺管樂社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豎笛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支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1379905423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7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中臺管樂社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雙拔含架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2794275803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8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微笑吉他社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主動式喇叭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1255025216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9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微笑吉他社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木吉他音箱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864228230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10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韶夏國樂社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中阮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958664294"/>
                  </a:ext>
                </a:extLst>
              </a:tr>
              <a:tr h="610156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11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保衛特攻隊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QCPR</a:t>
                      </a: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半身心肺復甦安妮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3899225371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12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中台管樂社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中音薩克斯風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支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370424950"/>
                  </a:ext>
                </a:extLst>
              </a:tr>
              <a:tr h="406622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13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學生行政中心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空拍機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7315" marR="77315" marT="0" marB="0" anchor="ctr"/>
                </a:tc>
                <a:extLst>
                  <a:ext uri="{0D108BD9-81ED-4DB2-BD59-A6C34878D82A}">
                    <a16:rowId xmlns:a16="http://schemas.microsoft.com/office/drawing/2014/main" val="2807221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490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" y="221672"/>
            <a:ext cx="8737601" cy="480292"/>
          </a:xfrm>
        </p:spPr>
        <p:txBody>
          <a:bodyPr>
            <a:noAutofit/>
          </a:bodyPr>
          <a:lstStyle/>
          <a:p>
            <a:r>
              <a:rPr lang="en-US" altLang="zh-TW" sz="2800" dirty="0"/>
              <a:t>108</a:t>
            </a:r>
            <a:r>
              <a:rPr lang="zh-TW" altLang="zh-TW" sz="2800" dirty="0"/>
              <a:t>年社團申請教育部獎補助器材申購報部審核</a:t>
            </a:r>
            <a:r>
              <a:rPr lang="zh-TW" altLang="zh-TW" sz="2800" dirty="0" smtClean="0"/>
              <a:t>項目</a:t>
            </a:r>
            <a:endParaRPr lang="zh-TW" altLang="zh-TW" sz="2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7211954" y="629356"/>
            <a:ext cx="24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(3000</a:t>
            </a:r>
            <a:r>
              <a:rPr lang="zh-TW" altLang="zh-TW" dirty="0">
                <a:solidFill>
                  <a:srgbClr val="FF0000"/>
                </a:solidFill>
              </a:rPr>
              <a:t>以上</a:t>
            </a:r>
            <a:r>
              <a:rPr lang="en-US" altLang="zh-TW" dirty="0">
                <a:solidFill>
                  <a:srgbClr val="FF0000"/>
                </a:solidFill>
              </a:rPr>
              <a:t>~10000</a:t>
            </a:r>
            <a:r>
              <a:rPr lang="zh-TW" altLang="zh-TW" dirty="0">
                <a:solidFill>
                  <a:srgbClr val="FF0000"/>
                </a:solidFill>
              </a:rPr>
              <a:t>以下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501081"/>
              </p:ext>
            </p:extLst>
          </p:nvPr>
        </p:nvGraphicFramePr>
        <p:xfrm>
          <a:off x="2201407" y="998688"/>
          <a:ext cx="5010547" cy="3893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167">
                  <a:extLst>
                    <a:ext uri="{9D8B030D-6E8A-4147-A177-3AD203B41FA5}">
                      <a16:colId xmlns:a16="http://schemas.microsoft.com/office/drawing/2014/main" val="72125414"/>
                    </a:ext>
                  </a:extLst>
                </a:gridCol>
                <a:gridCol w="1648550">
                  <a:extLst>
                    <a:ext uri="{9D8B030D-6E8A-4147-A177-3AD203B41FA5}">
                      <a16:colId xmlns:a16="http://schemas.microsoft.com/office/drawing/2014/main" val="2060985186"/>
                    </a:ext>
                  </a:extLst>
                </a:gridCol>
                <a:gridCol w="1794964">
                  <a:extLst>
                    <a:ext uri="{9D8B030D-6E8A-4147-A177-3AD203B41FA5}">
                      <a16:colId xmlns:a16="http://schemas.microsoft.com/office/drawing/2014/main" val="4285252076"/>
                    </a:ext>
                  </a:extLst>
                </a:gridCol>
                <a:gridCol w="1009866">
                  <a:extLst>
                    <a:ext uri="{9D8B030D-6E8A-4147-A177-3AD203B41FA5}">
                      <a16:colId xmlns:a16="http://schemas.microsoft.com/office/drawing/2014/main" val="2840566703"/>
                    </a:ext>
                  </a:extLst>
                </a:gridCol>
              </a:tblGrid>
              <a:tr h="497810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 dirty="0">
                          <a:effectLst/>
                        </a:rPr>
                        <a:t> </a:t>
                      </a:r>
                      <a:endParaRPr lang="zh-TW" sz="13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altLang="en-US" sz="13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使用單位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品名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數量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2025265458"/>
                  </a:ext>
                </a:extLst>
              </a:tr>
              <a:tr h="449533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1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學生會及社團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手機雲台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3490923757"/>
                  </a:ext>
                </a:extLst>
              </a:tr>
              <a:tr h="698394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2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學生會器材室、國樂社、吉他社、管樂社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除濕機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2567841428"/>
                  </a:ext>
                </a:extLst>
              </a:tr>
              <a:tr h="449533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3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熱舞社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音箱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1651127801"/>
                  </a:ext>
                </a:extLst>
              </a:tr>
              <a:tr h="449533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4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國樂社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風鈴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487253005"/>
                  </a:ext>
                </a:extLst>
              </a:tr>
              <a:tr h="449533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5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學生會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護貝機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2216356580"/>
                  </a:ext>
                </a:extLst>
              </a:tr>
              <a:tr h="449533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6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熱音社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主唱麥克風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2271486041"/>
                  </a:ext>
                </a:extLst>
              </a:tr>
              <a:tr h="449533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Aft>
                          <a:spcPts val="450"/>
                        </a:spcAft>
                      </a:pPr>
                      <a:r>
                        <a:rPr lang="en-US" sz="1300" kern="100">
                          <a:effectLst/>
                        </a:rPr>
                        <a:t>7</a:t>
                      </a:r>
                      <a:endParaRPr lang="zh-TW" sz="13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保衛特攻隊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福慧床</a:t>
                      </a:r>
                      <a:endParaRPr lang="zh-TW" sz="13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sz="13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5475" marR="85475" marT="0" marB="0" anchor="ctr"/>
                </a:tc>
                <a:extLst>
                  <a:ext uri="{0D108BD9-81ED-4DB2-BD59-A6C34878D82A}">
                    <a16:rowId xmlns:a16="http://schemas.microsoft.com/office/drawing/2014/main" val="3313785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218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工商時間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轉達體育室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張主任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訊息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本週五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(12/21)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民視綜藝新時代，主持人浩角翔起、來賓夢多、凱希等總共會有九位藝人來本校錄影節目。當天預計９：３０－１２：００正式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錄影時間，請各社團、系</a:t>
            </a:r>
            <a:r>
              <a:rPr lang="zh-TW" altLang="en-US" sz="280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會踴躍共同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029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448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學生會報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告</a:t>
            </a:r>
          </a:p>
        </p:txBody>
      </p:sp>
    </p:spTree>
    <p:extLst>
      <p:ext uri="{BB962C8B-B14F-4D97-AF65-F5344CB8AC3E}">
        <p14:creationId xmlns:p14="http://schemas.microsoft.com/office/powerpoint/2010/main" val="140345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會長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社團評鑑在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12/26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大家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加油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361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社團部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日社團評鑑如有需要企劃書與核銷表請自課服中心領取。</a:t>
            </a:r>
          </a:p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如果有辦理活動未進行核銷的社團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系會請儘快核銷。</a:t>
            </a:r>
          </a:p>
          <a:p>
            <a:pPr lvl="0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日為企劃書繳交截止日期。</a:t>
            </a:r>
          </a:p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下學期企劃書統一繳交至課服中心。</a:t>
            </a:r>
          </a:p>
        </p:txBody>
      </p:sp>
    </p:spTree>
    <p:extLst>
      <p:ext uri="{BB962C8B-B14F-4D97-AF65-F5344CB8AC3E}">
        <p14:creationId xmlns:p14="http://schemas.microsoft.com/office/powerpoint/2010/main" val="357686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器材部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器材表單都在群組麻煩大家填寫完後約器材長約時間來領。</a:t>
            </a:r>
          </a:p>
        </p:txBody>
      </p:sp>
    </p:spTree>
    <p:extLst>
      <p:ext uri="{BB962C8B-B14F-4D97-AF65-F5344CB8AC3E}">
        <p14:creationId xmlns:p14="http://schemas.microsoft.com/office/powerpoint/2010/main" val="1357153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學會部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日社團評鑑如有需要企劃書與核銷表請自課服中心領取。</a:t>
            </a:r>
          </a:p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如果有辦理活動未進行核銷的社團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系會請儘快核銷。</a:t>
            </a:r>
          </a:p>
          <a:p>
            <a:pPr lvl="0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日為企劃書繳交截止日期。</a:t>
            </a:r>
          </a:p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下學期企劃書統一繳交至課服中心。</a:t>
            </a:r>
          </a:p>
        </p:txBody>
      </p:sp>
    </p:spTree>
    <p:extLst>
      <p:ext uri="{BB962C8B-B14F-4D97-AF65-F5344CB8AC3E}">
        <p14:creationId xmlns:p14="http://schemas.microsoft.com/office/powerpoint/2010/main" val="322794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448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學生活動中心報告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2738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 smtClean="0"/>
              <a:t>107-1</a:t>
            </a:r>
            <a:r>
              <a:rPr lang="zh-TW" altLang="en-US" sz="4400" dirty="0" smtClean="0"/>
              <a:t>時間事件</a:t>
            </a:r>
            <a:r>
              <a:rPr lang="zh-TW" altLang="en-US" sz="4400" dirty="0"/>
              <a:t>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辦理全校社團評鑑，此次評鑑範圍為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106-2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學年與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107-1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學年之資料，請各社團將資料準備齊全。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社團評鑑活動實施計畫、流程及評分標準請至我的社團網頁下載</a:t>
            </a:r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107-2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社團、系學會活動企劃書暨經費概算表即日起繳交至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課服中心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，收件截止日期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，現場會初審企劃書，如有錯誤將會立馬退回。</a:t>
            </a:r>
          </a:p>
        </p:txBody>
      </p:sp>
    </p:spTree>
    <p:extLst>
      <p:ext uri="{BB962C8B-B14F-4D97-AF65-F5344CB8AC3E}">
        <p14:creationId xmlns:p14="http://schemas.microsoft.com/office/powerpoint/2010/main" val="3447968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Autofit/>
          </a:bodyPr>
          <a:lstStyle/>
          <a:p>
            <a:pPr algn="ctr"/>
            <a:r>
              <a:rPr lang="en-US" altLang="zh-TW" sz="4400" dirty="0" smtClean="0"/>
              <a:t>107-2</a:t>
            </a:r>
            <a:r>
              <a:rPr lang="zh-TW" altLang="en-US" sz="4400" dirty="0" smtClean="0"/>
              <a:t>時間事件</a:t>
            </a:r>
            <a:r>
              <a:rPr lang="zh-TW" altLang="en-US" sz="4400" dirty="0"/>
              <a:t>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7934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107-2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系學會活動經費審查時間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日上午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10:00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，地點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耕書樓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B1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順之廳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lvl="0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預計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27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下午至晚上會舉辦社團器材營，將會完整教導使用所有我們擁有的器材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小金剛、對講機、音響喇叭、燈光控制等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，請各系會社團一定要派人參加，以後將會憑器材卡進行器材租借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下學期將會有攝影剪輯相關課程，由詹清全主任授課。</a:t>
            </a:r>
          </a:p>
          <a:p>
            <a:pPr marL="0" lvl="0" indent="0">
              <a:buNone/>
            </a:pP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48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836</Words>
  <Application>Microsoft Office PowerPoint</Application>
  <PresentationFormat>寬螢幕</PresentationFormat>
  <Paragraphs>131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微軟正黑體</vt:lpstr>
      <vt:lpstr>標楷體</vt:lpstr>
      <vt:lpstr>Arial</vt:lpstr>
      <vt:lpstr>Calibri</vt:lpstr>
      <vt:lpstr>Times New Roman</vt:lpstr>
      <vt:lpstr>Trebuchet MS</vt:lpstr>
      <vt:lpstr>Wingdings 3</vt:lpstr>
      <vt:lpstr>多面向</vt:lpstr>
      <vt:lpstr>中臺科技大學107-1學期</vt:lpstr>
      <vt:lpstr>學生會報告</vt:lpstr>
      <vt:lpstr>會長</vt:lpstr>
      <vt:lpstr>社團部</vt:lpstr>
      <vt:lpstr>器材部</vt:lpstr>
      <vt:lpstr>學會部</vt:lpstr>
      <vt:lpstr>學生活動中心報告</vt:lpstr>
      <vt:lpstr>107-1時間事件簿</vt:lpstr>
      <vt:lpstr>107-2時間事件簿</vt:lpstr>
      <vt:lpstr>重點規定事項宣達</vt:lpstr>
      <vt:lpstr>社團(學會)交接移交資料填寫小教室</vt:lpstr>
      <vt:lpstr>社團(學會)交接移交資料填寫小教室</vt:lpstr>
      <vt:lpstr>社團(學會)交接移交資料填寫小教室</vt:lpstr>
      <vt:lpstr>QR碼一些相關規定</vt:lpstr>
      <vt:lpstr>108年社團申請教育部獎補助器材申購報部審核項目(資本門)</vt:lpstr>
      <vt:lpstr>108年社團申請教育部獎補助器材申購報部審核項目</vt:lpstr>
      <vt:lpstr>工商時間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中臺科技大學107-1學期</dc:title>
  <dc:creator>Rainstop</dc:creator>
  <cp:lastModifiedBy>Rainstop</cp:lastModifiedBy>
  <cp:revision>8</cp:revision>
  <dcterms:created xsi:type="dcterms:W3CDTF">2018-12-19T13:40:15Z</dcterms:created>
  <dcterms:modified xsi:type="dcterms:W3CDTF">2018-12-20T03:01:43Z</dcterms:modified>
</cp:coreProperties>
</file>